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1" r:id="rId1"/>
  </p:sldMasterIdLst>
  <p:sldIdLst>
    <p:sldId id="256" r:id="rId2"/>
    <p:sldId id="258" r:id="rId3"/>
    <p:sldId id="259" r:id="rId4"/>
    <p:sldId id="261" r:id="rId5"/>
    <p:sldId id="262" r:id="rId6"/>
    <p:sldId id="263"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90"/>
  </p:normalViewPr>
  <p:slideViewPr>
    <p:cSldViewPr snapToGrid="0">
      <p:cViewPr varScale="1">
        <p:scale>
          <a:sx n="105" d="100"/>
          <a:sy n="105" d="100"/>
        </p:scale>
        <p:origin x="8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18:49.6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6148 336,'-100'-4,"0"1,0-1,0 0,0 0,1 0,-1 1,0-1,0 0,0 0,0 1,0-1,0 0,1 0,-1 0,0 1,0-1,0 0,0 0,0 0,0 1,1-1,-1 0,0 0,-5 0,-3 0,-3 0,-2-1,-2 0,1 1,-1-1,1 0,1 1,2-1,3 1,4 0,3 0,5 0,6 1,6 0,7 0,7 1,8 1,9 0,-35 1,25 1,3-1,-24-3,7-1,15-2,8-2,-11-11,14-1,4 2,-4 4,-10 4,-20 5,-19 3,42 0,-1 1,-4-1,-1 0,2-1,1-1,1 0,2-1,3 1,2-1,-37-4,20 2,21 2,23 0,15 3,7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20:35.936"/>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0,'67'0,"15"0,0 0,4 0,-9 0,-21 0,-17 0,-12 0,-3 0,-2 0,5 1,9 2,13 3,13 2,2 2,-7-3,-14-1,-15-1,-10-3,-6 0,15-2,0 0,26 0,13 3,17 3,11 3,0 0,-21-4,-20-3,-22-2,-15 1,-7 1,-6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20:45.989"/>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869 2707,'-66'-55,"-1"1,0-5,0-2,1-8,1-2,1 0,3 1,5 4,4 2,8 8,4 1,10 8,4 0,6 0,4-1,3-3,3-1,2-1,2 1,-4-47,3 18,2 13,3 3,1-7,1-15,5-8,10-1,16 8,15 5,-15 43,4 1,8-5,4 0,4-1,5 0,6 1,4 1,5 1,1 2,0 6,-1 4,-1 2,0 3,-2 1,0 2,-3 3,0 0,2 2,0 1,1 1,0 1,-4 3,0 3,-2 2,-1 1,-1 1,-1 3,-1 1,-1 3,-1 2,-1 3,-2 5,-2 5,-3 7,-1 4,-1 7,-2 4,-2 4,-4 2,-4 2,-3 2,-5-1,-2 1,-4 1,-3 1,-2 2,-2 2,-3 4,-3 2,-2 6,-2 1,-1 3,-2 1,0 1,-2-1,-1-5,-2-3,-1-8,-2-4,-15 35,-9-15,-13 1,-15 5,25-39,-3 0,0-2,-2-1,2-3,0-1,-33 27,8-7,2-2,3-8,0-3,-3-5,3-5,-4-4,-1-4,-2 0,-5 0,-8 1,-5 3,-7 1,-3 0,0-5,-1-8,3-6,1-6,-6-2,-3-5,48 0,1-2,-41-12,15-7,9-9,9-7,4-7,5-3,15 4,12 8,11 18,9 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20:52.189"/>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4715 109,'-77'0,"1"0,-2 0,0 0,-3 0,-2 0,1 0,-1 0,1 0,-1 0,-5 0,0 0,3 0,2 0,0 0,2 0,9 0,4 0,14 0,3 0,-35 0,1 0,-14 0,40 0,-3 0,-6 0,-1 0,1 0,0 0,5 0,2 0,4-2,0 1,0-1,-1 0,-3-1,-2 0,-4-1,0 1,1 0,0 0,7-1,2 1,-35-3,24 0,17 1,2 0,-12 3,-18 0,-18 2,46 0,0 0,-41-2,18-3,18 0,10-2,1 2,-6 2,-8 1,-5 0,-3-1,-1 0,4 1,3 1,7 1,6 0,6 0,7 0,7 0,6-1,6-1,2-4,0 12,-3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21:20.824"/>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0 295,'79'0,"0"0,12 0,4 0,-22-1,3-1,1-1,8-1,0-2,1-2,-2 1,0-3,-2 1,-1-3,-1 0,-2-1,-6 0,-3 0,0 0,24-3,-1 1,-5 2,-1 0,-4 2,1 3,-1 0,0 2,3 0,0 1,0-1,0 2,0 1,-1 0,3-2,2 2,-1-2,1 0,1-1,1 3,1-1,-1 0,-3 2,-2 1,-2-1,1 1,-4-2,0 1,2 1,0-1,8 1,3 0,2 1,2 0,6 0,-2 0,-4 0,-1 0,-7 0,-1 0,0 0,1 0,0 0,2 0,7 0,2 0,1 0,1 0,0 0,1 0,-5 0,-2 0,-7 0,-4 0,1 0,-3 0,0 0,-2 0,6 0,1 0,2 0,1 1,0 1,0 3,1 3,0 0,-1 3,0 2,-1-1,-1 2,0-2,0-1,-5 1,1-2,-3 1,1-1,3 0,1-2,1 2,-2-2,3-2,-1-1,2 0,0-1,-2 1,1-2,-1 0,0 0,-1 0,0 0,-6 0,0-1,-4-1,-1 1,-3-2,-2 1,-8-1,-2 0,42 0,-29 1,-24 1,-16 3,-8 0,-9-1,-4-2,0-18,-2-3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21:29.38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1,'65'0,"-1"0,2 0,1 0,7 0,-1 0,1 0,-2 0,-6 0,-2 0,-2 0,-3 0,-6 0,-2 0,41 0,-5 0,-6 1,-3 3,-2 3,3 2,9 0,-37-4,3-1,5 0,1 0,6 1,0-1,1 0,0-1,-3-1,-1-1,-5 0,-2 0,-5 0,-2-2,50 1,-49 0,1 0,6 0,0 0,2 0,1 0,0 0,-1 0,0 0,-1 0,-3 0,-2 0,-1 0,-2 0,42 0,-7 0,0 0,-36 1,4-2,8 0,2-1,7 1,2-1,1 0,0 0,-6 0,-3 1,-6 1,-3 0,42 0,-46 0,2 0,11 0,5 0,12 0,6 0,-19 0,3 0,1 0,6 0,1 0,1 0,3 0,1 0,-1 0,-2 0,0 0,-2 0,-6 0,-2 0,-2 0,23 0,-5 0,-9 0,-2 0,-2 0,-2 0,-1 0,-1 0,-1 0,-1 0,-4 0,0 0,1 1,1 1,4 0,2 0,5 0,2 0,14 0,2-1,-1-1,0 0,-2 0,-1 0,-8 0,-5 0,-19 0,-5 0,31 0,-33 0,-21 0,-11 0,-10-3,-4-21,-5 15,-1-14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21:39.5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1528 2526,'-62'0,"0"0,-1 0,-2 0,-8 1,-2-2,-3 1,1-1,-2-5,0-2,4-4,2-4,7-5,4-5,8-3,4-4,7-2,5-1,3-3,3-1,-19-43,27 37,2-2,0-5,2-2,-1-11,2-3,0-6,2-2,2-5,1-1,3 2,1 1,4 5,1 1,1 6,1 1,1 9,1 3,2-41,13 12,20 9,-3 32,7 2,13-4,6 0,11-4,7 1,-15 13,3 1,3 1,3 0,2 2,2 1,2 2,1 0,-1 3,0 3,0 2,-1 2,-6 4,0 2,-1 1,31-1,-2 4,-3 2,-2 3,-4 6,-2 6,-3 8,-4 9,-6 7,-5 9,-7 6,-5 5,-8 1,-6 1,-9-2,-6 2,-3 0,-6 2,-4 4,-4 2,-2 8,-3 2,-4 5,-2 1,-6 5,-5 0,-5 2,-6-1,-5-1,-6-2,-2-3,-3-3,-1-5,-3-2,-1-4,-2 0,-5 3,-2 1,-6 7,-4 2,17-21,-3 2,-1-1,-1 0,-2-1,-2-1,0-4,-2-1,-1-3,0-5,-2-2,0-5,-27 8,-1-8,1-9,1-6,4-7,3-6,8-5,4-5,10-2,5-5,-23-16,38 7,21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18:59.97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1,'45'0,"-5"0,-25 2,2 0,1 0,6 0,13-2,17 0,21 0,18 0,4 0,0 0,-14 0,-20 0,-18 0,-16 0,-9 0,-2 0,-2 2,0 0,0 0,1 2,6 1,4 3,4 1,3 0,-1 1,3-1,2 0,2-1,1-4,2-1,-2-3,-3 0,-4 0,-8 0,-3 0,-3 0,-3 0,-4 0,5 0,-4 0,3 0,2 0,-7 0,9 0,-5 0,4 0,-1 0,-1 0,0 0,0 0,1 0,-1 0,0 0,0 0,-1 0,-2 0,1 0,3 0,7 0,6 0,3 0,2 0,-2 0,-3 0,-4 0,-3 0,-1 0,-3 0,0 0,-2 0,0 0,1 0,2 0,1 0,2 0,1 0,6 0,6 0,10 0,16 0,13 0,14 0,7 0,-47 0,1 0,2 0,0 0,3 0,0 0,6 0,1 0,4 0,2 0,5 0,0 0,1 0,0 0,-1 0,0 0,4 2,1 1,4 3,1 1,2 1,1 2,6 2,0 1,0-1,-1 1,-1 0,1 1,6 0,0 1,-6 0,0-1,-1 1,-1-1,-1 0,-2 0,-8-1,-2 0,-3-2,-2 0,-9-2,-2 1,-1-2,1 0,3 0,3 0,10 0,3 0,13-2,4-1,-28-3,2 0,0 1,4-1,0 0,1 0,1 0,0-1,0 0,-3 1,-2 1,1-1,-3 1,0 0,-1 1,28 0,-3 2,-3 0,-1 1,-2 0,-1 1,-5-1,0 0,0 0,2-2,0-1,1-1,1-1,0-1,2-1,1 0,-3 0,0 0,-4 0,-1 0,-3 0,-2 0,-2 0,-1 0,0 0,-2 0,-4 0,-1 0,-1 0,0 0,-5 0,-1 0,-6 0,-2 0,42 0,-15 0,-14 0,-2 0,-2 0,-5-1,-6-1,-13-3,-10 0,-4 0,-1 0,-1 0,0-1,-6-1,-4-2,-3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19:03.0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73,'56'0,"0"0,17 0,6 0,-13 0,3 0,1 0,4 0,2 0,-2 0,-2 0,-1 0,-2 0,21 0,-3 0,-12 0,-3 0,-11 0,-3 0,-6 0,-1 0,1 0,1 0,5-3,2-1,13 1,4-2,14 0,4-1,-26 2,0 0,1 0,0 1,1 0,-1-1,29-1,-1-1,-8 2,-1 1,-6 0,-2 1,-7 1,-3 1,-9 0,-3 0,33 0,-18 0,-3 1,20 4,-30-2,5 1,19 0,4 0,-22-2,2-1,1 1,3-1,1 1,-1-1,-2 1,0-1,-4 0,20 1,-7 0,-16 0,-5 0,21 1,-23 2,4 1,12 1,16 1,5-2,-4 0,-11-1,-17 0,-16 2,-5 1,8 6,19 5,11 1,-7-2,-15-4,-21-6,-15-1,-8-2,-6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19:44.00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26,'56'0,"7"0,5 0,26 0,-38-1,2-1,4-1,-1-1,-2 1,-1-1,-3 1,-2 0,44 1,0 2,-42 0,2 0,5 0,2 0,6 0,2 0,-1 0,-1 0,-7 0,-2 0,-9 0,-2 0,29 0,-8 0,7 0,-28-1,4 2,14 1,5 2,13 1,2 1,5 1,0 1,-3 1,-4-1,-12-1,-5-1,-12-1,-2-1,38 2,4-4,-37-2,3 0,8 0,3 0,6 0,3 0,-1 0,1 0,-2 0,0 0,3-1,0 0,-1-2,2-2,9 0,3-2,-29 2,1-1,1 1,4 1,1-1,1 1,5 1,1 1,1 0,0 0,1 1,1 0,4 1,1 0,1 0,3 1,0 0,0 2,4 0,0 2,1 1,-23 0,0 1,1 2,-1-1,3 2,0 1,0 1,0-1,0 2,0 0,0 0,0 0,-1 0,0 0,0 1,-1-1,20 4,0-1,-2 0,-8-1,-1 0,-2 0,-6-2,-2 0,-1 0,-6-2,-2 0,0 0,29 2,-1-1,-4 0,-1-2,-4-2,-2-2,-7-2,-3-1,-11-1,-4-1,28-1,-36 0,-24 0,-14-5,-5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19:46.88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1 448,'80'0,"1"0,-15 0,4 0,2 0,16 0,4 0,1 0,2 0,2 0,-2 0,-6 0,-1 0,-1 0,-6 0,-1 0,0 0,0 0,1 0,2 0,11 0,2 0,2 0,-22 0,1 0,0 0,0 0,0 0,1 0,0 0,-3 0,17 0,-2 0,-4 0,-16 0,-3 0,-2 0,21-1,-3-1,-6-2,1-2,18-5,5-2,-23 3,2-1,2-1,7 0,2-1,0 1,0 0,-1 0,-2 1,-12 2,-3 0,-1 1,25-3,-2 0,-8 2,1-1,-24 4,3-1,1-1,13 0,4-1,0 0,5 0,2 0,0 1,2-2,0 1,0-1,-2 2,0-1,-2 1,-6 0,-2 1,1-1,3-1,1 1,1 0,9 0,2 2,1-1,-22 2,1 0,1 1,0-1,2 2,1-1,0 1,-2 1,19-1,-1 1,-5 0,-15 0,-4 1,-1 0,22 1,-2 0,1 0,1 0,-23 0,3-1,3 2,12 0,4 1,0 1,3 0,2 2,-1 1,-24-1,1 0,-1 1,-1 1,17 3,-2 0,-2 0,-13 0,-3-1,0 0,27 3,-1-1,0-3,3-1,-25-3,2 0,3-1,13 0,4 0,1 0,-21 0,1-1,0 1,-1 0,22 2,-1 1,-1 0,-9 0,-1 0,-3 1,-13 0,-2 1,-2 0,20 3,-3 0,-7-1,-2 1,-3 1,0-1,4 2,1-1,0 2,-1 0,-6-1,-3 0,-2 0,-1 0,-6-1,0-1,5 1,3-1,8-1,4-2,5 1,3-1,9 1,-1-1,-8 0,-3 0,-9 0,-4 1,-9-2,-2 1,-9-1,0 1,3-1,-1 0,-1-1,-1-1,45 5,-10-1,-15-2,-16-2,-15-2,-15-3,-10 0,-1 0,3 0,0 0,10 0,-2 0,6 0,20 0,38 0,-18 0,6 0,19 0,4 0,-28 0,1 0,-1 0,-3 0,-1 0,-2 0,19 0,-5 0,-15 0,-5 0,25 0,-32 0,-22-1,-15-2,-6-14,-6 1,0-2,-3 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19:50.42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0 292,'88'0,"-38"0,2 0,6 0,1 0,-1-2,-1-1,-5-1,-3 0,25-6,-26 0,-16 6,-9 1,-5 0,10-1,18-4,29-3,-22 3,3 1,5-1,2-1,1 1,-1 1,-3-1,-2 1,1 0,0 0,5 0,2-1,12 0,3 0,13-2,4 0,-29 4,1 1,1-1,2 1,0-1,0 1,-4 1,0 0,-1 1,28-1,-2 0,0 1,-1-1,2 2,2 1,-27 0,1 0,1 0,0 1,2 0,-2 0,-2 0,0 0,-2 0,24 0,-4 0,-17 0,-3 0,-10 0,-2 0,0 0,1 0,11 0,4 0,18 2,5 2,-25-1,2 0,-1 1,2 1,-1 1,0 1,27 4,-3 0,-16-1,-3-1,-2-1,0-2,1-2,2-1,14 0,4 0,-19 0,2 0,3 1,6 0,2 1,0 0,2 1,0 0,-2 0,-6 0,0-1,-4 1,-8-1,-3-1,-2 0,19 0,-2 1,-9-2,-1 1,-1-2,2 1,10 1,3 0,-21 0,1 0,3 1,7 0,2 0,1 2,0 0,0 1,1 1,-3-1,1 1,-1 0,-3 0,0 0,1 0,-1 0,0-1,1 0,3 0,0 0,1 0,1 0,0-1,0 1,2 0,0-1,-1 0,-6 0,-1 0,-1-1,-3-1,-1-1,-1 0,-3-1,1-1,-1 0,2-1,-1 0,2 0,5-1,0 0,0 0,-1 0,0 0,0 0,1-1,1 0,-1 0,-2-2,0 0,-1-2,-1 0,-2-1,0-1,31-4,-3-2,-9-1,-3-2,-5 0,-1-1,-3-1,-1-1,-1-1,0 0,-2 0,-1 1,-3 2,0 2,-1 1,-1 1,-1 3,0-1,1 1,0 0,1-2,-1 0,-2 2,-2-1,-5 1,-3 0,32-8,-27 2,-19 0,-12 3,-7 3,-5 3,-5 24,-5 4,-4 4,-2-8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19:52.00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1,'87'0,"-37"0,3 0,9 0,3 0,20 0,5 0,-23 0,3 0,-1 0,4 0,1 0,-2 0,28 0,-4 0,-20 0,-7 0,29 0,-45 0,-12 0,17 0,29 2,-29 1,1 0,3 0,-1 1,-9-1,-2 0,26 1,-17 0,-2 6,6 4,1 3,-9 2,-14-3,-4 1,9 1,30 3,-22-7,4 0,11 2,3 1,3 0,-1 0,-7 0,-4-1,-12-4,-4-2,13 2,-28-7,-17-5,-8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19:55.05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0 105,'53'-3,"-1"1,7 0,2 0,10 0,3-2,0-1,-1-2,-8-1,-3 0,-8 0,-4 0,24 0,-22 5,-16 2,-10 1,-7 0,-5 0,2 0,-3 0,5 0,1 0,-3 0,3 0,2-2,5-1,4-2,-1 0,-8-1,-8 0,-6-1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6T11:20:34.089"/>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1 416,'66'0,"0"0,12 0,2 0,4 0,3 0,-19-1,3-1,1 0,8-1,3 0,0-1,5-1,0-1,1 0,4-1,1 0,-1 0,-2 1,0-1,-3 1,-8 1,-1 0,-4 1,19 1,-7 0,-22 1,-6 1,19 1,-14 0,15 0,-25 0,4 0,17 0,5 0,11 0,2 0,3 0,0 0,-3 0,-2 0,-6 0,-1 0,-2 0,0 0,3 0,2 0,4 0,3 0,5 0,1 0,-30-1,0 0,0 0,-1-1,1 1,-1-1,0 1,0 0,1-1,-1 0,-1 0,1 0,30 0,0-1,-30 0,1 0,0-2,-3 1,0 0,-1 0,32-4,0 1,-1-1,-1 2,-6 1,0 2,3 0,-1 1,-2 2,-1 0,-3 0,0 0,-4-1,0-1,-4-1,1-1,2-2,3-2,5-1,2-2,4 0,1-1,1-2,-1 1,-1 0,-1 1,-3-1,-1 0,0 1,0 1,7 0,3 2,-25 3,2 1,2 0,11 0,3 1,0 1,3 0,2 0,-3 0,-4 2,-2-1,-3 1,-13 0,-3 0,-3 0,15 1,-4 0,-3 0,0 0,9 0,3 0,9 0,2 0,-30 0,0 0,-1 0,24 0,-5 1,-20-1,-5 2,25 3,-16 2,4 4,10 3,0 0,-15 0,-20-4,-18-2,-17-2,-4-2,-4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F84C57B8-9691-F24B-84AF-337EFF3715FF}" type="datetimeFigureOut">
              <a:rPr kumimoji="1" lang="zh-TW" altLang="en-US" smtClean="0"/>
              <a:t>2024/1/2</a:t>
            </a:fld>
            <a:endParaRPr kumimoji="1" lang="zh-TW"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zh-TW"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76520BE-38CC-1548-97A5-404B5074619B}" type="slidenum">
              <a:rPr kumimoji="1" lang="zh-TW" altLang="en-US" smtClean="0"/>
              <a:t>‹#›</a:t>
            </a:fld>
            <a:endParaRPr kumimoji="1" lang="zh-TW"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574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84C57B8-9691-F24B-84AF-337EFF3715FF}" type="datetimeFigureOut">
              <a:rPr kumimoji="1" lang="zh-TW" altLang="en-US" smtClean="0"/>
              <a:t>2024/1/2</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676520BE-38CC-1548-97A5-404B5074619B}" type="slidenum">
              <a:rPr kumimoji="1" lang="zh-TW" altLang="en-US" smtClean="0"/>
              <a:t>‹#›</a:t>
            </a:fld>
            <a:endParaRPr kumimoji="1" lang="zh-TW" altLang="en-US"/>
          </a:p>
        </p:txBody>
      </p:sp>
    </p:spTree>
    <p:extLst>
      <p:ext uri="{BB962C8B-B14F-4D97-AF65-F5344CB8AC3E}">
        <p14:creationId xmlns:p14="http://schemas.microsoft.com/office/powerpoint/2010/main" val="955908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84C57B8-9691-F24B-84AF-337EFF3715FF}" type="datetimeFigureOut">
              <a:rPr kumimoji="1" lang="zh-TW" altLang="en-US" smtClean="0"/>
              <a:t>2024/1/2</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676520BE-38CC-1548-97A5-404B5074619B}" type="slidenum">
              <a:rPr kumimoji="1" lang="zh-TW" altLang="en-US" smtClean="0"/>
              <a:t>‹#›</a:t>
            </a:fld>
            <a:endParaRPr kumimoji="1" lang="zh-TW" altLang="en-US"/>
          </a:p>
        </p:txBody>
      </p:sp>
    </p:spTree>
    <p:extLst>
      <p:ext uri="{BB962C8B-B14F-4D97-AF65-F5344CB8AC3E}">
        <p14:creationId xmlns:p14="http://schemas.microsoft.com/office/powerpoint/2010/main" val="1336505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84C57B8-9691-F24B-84AF-337EFF3715FF}" type="datetimeFigureOut">
              <a:rPr kumimoji="1" lang="zh-TW" altLang="en-US" smtClean="0"/>
              <a:t>2024/1/2</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676520BE-38CC-1548-97A5-404B5074619B}" type="slidenum">
              <a:rPr kumimoji="1" lang="zh-TW" altLang="en-US" smtClean="0"/>
              <a:t>‹#›</a:t>
            </a:fld>
            <a:endParaRPr kumimoji="1" lang="zh-TW" altLang="en-US"/>
          </a:p>
        </p:txBody>
      </p:sp>
    </p:spTree>
    <p:extLst>
      <p:ext uri="{BB962C8B-B14F-4D97-AF65-F5344CB8AC3E}">
        <p14:creationId xmlns:p14="http://schemas.microsoft.com/office/powerpoint/2010/main" val="430183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84C57B8-9691-F24B-84AF-337EFF3715FF}" type="datetimeFigureOut">
              <a:rPr kumimoji="1" lang="zh-TW" altLang="en-US" smtClean="0"/>
              <a:t>2024/1/2</a:t>
            </a:fld>
            <a:endParaRPr kumimoji="1" lang="zh-TW"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zh-TW"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76520BE-38CC-1548-97A5-404B5074619B}" type="slidenum">
              <a:rPr kumimoji="1" lang="zh-TW" altLang="en-US" smtClean="0"/>
              <a:t>‹#›</a:t>
            </a:fld>
            <a:endParaRPr kumimoji="1" lang="zh-TW"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57266084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84C57B8-9691-F24B-84AF-337EFF3715FF}" type="datetimeFigureOut">
              <a:rPr kumimoji="1" lang="zh-TW" altLang="en-US" smtClean="0"/>
              <a:t>2024/1/2</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676520BE-38CC-1548-97A5-404B5074619B}" type="slidenum">
              <a:rPr kumimoji="1" lang="zh-TW" altLang="en-US" smtClean="0"/>
              <a:t>‹#›</a:t>
            </a:fld>
            <a:endParaRPr kumimoji="1" lang="zh-TW" altLang="en-US"/>
          </a:p>
        </p:txBody>
      </p:sp>
    </p:spTree>
    <p:extLst>
      <p:ext uri="{BB962C8B-B14F-4D97-AF65-F5344CB8AC3E}">
        <p14:creationId xmlns:p14="http://schemas.microsoft.com/office/powerpoint/2010/main" val="27419649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257300" y="2909102"/>
            <a:ext cx="4800600" cy="299639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633864" y="2909102"/>
            <a:ext cx="4800600" cy="299639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84C57B8-9691-F24B-84AF-337EFF3715FF}" type="datetimeFigureOut">
              <a:rPr kumimoji="1" lang="zh-TW" altLang="en-US" smtClean="0"/>
              <a:t>2024/1/2</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676520BE-38CC-1548-97A5-404B5074619B}" type="slidenum">
              <a:rPr kumimoji="1" lang="zh-TW" altLang="en-US" smtClean="0"/>
              <a:t>‹#›</a:t>
            </a:fld>
            <a:endParaRPr kumimoji="1" lang="zh-TW" altLang="en-US"/>
          </a:p>
        </p:txBody>
      </p:sp>
    </p:spTree>
    <p:extLst>
      <p:ext uri="{BB962C8B-B14F-4D97-AF65-F5344CB8AC3E}">
        <p14:creationId xmlns:p14="http://schemas.microsoft.com/office/powerpoint/2010/main" val="380139160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84C57B8-9691-F24B-84AF-337EFF3715FF}" type="datetimeFigureOut">
              <a:rPr kumimoji="1" lang="zh-TW" altLang="en-US" smtClean="0"/>
              <a:t>2024/1/2</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676520BE-38CC-1548-97A5-404B5074619B}" type="slidenum">
              <a:rPr kumimoji="1" lang="zh-TW" altLang="en-US" smtClean="0"/>
              <a:t>‹#›</a:t>
            </a:fld>
            <a:endParaRPr kumimoji="1" lang="zh-TW" altLang="en-US"/>
          </a:p>
        </p:txBody>
      </p:sp>
    </p:spTree>
    <p:extLst>
      <p:ext uri="{BB962C8B-B14F-4D97-AF65-F5344CB8AC3E}">
        <p14:creationId xmlns:p14="http://schemas.microsoft.com/office/powerpoint/2010/main" val="169210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C57B8-9691-F24B-84AF-337EFF3715FF}" type="datetimeFigureOut">
              <a:rPr kumimoji="1" lang="zh-TW" altLang="en-US" smtClean="0"/>
              <a:t>2024/1/2</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676520BE-38CC-1548-97A5-404B5074619B}" type="slidenum">
              <a:rPr kumimoji="1" lang="zh-TW" altLang="en-US" smtClean="0"/>
              <a:t>‹#›</a:t>
            </a:fld>
            <a:endParaRPr kumimoji="1" lang="zh-TW" altLang="en-US"/>
          </a:p>
        </p:txBody>
      </p:sp>
    </p:spTree>
    <p:extLst>
      <p:ext uri="{BB962C8B-B14F-4D97-AF65-F5344CB8AC3E}">
        <p14:creationId xmlns:p14="http://schemas.microsoft.com/office/powerpoint/2010/main" val="265963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TW" altLang="en-US"/>
              <a:t>按一下以編輯母片標題樣式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65051" y="6375679"/>
            <a:ext cx="1233355" cy="348462"/>
          </a:xfrm>
        </p:spPr>
        <p:txBody>
          <a:bodyPr/>
          <a:lstStyle/>
          <a:p>
            <a:fld id="{F84C57B8-9691-F24B-84AF-337EFF3715FF}" type="datetimeFigureOut">
              <a:rPr kumimoji="1" lang="zh-TW" altLang="en-US" smtClean="0"/>
              <a:t>2024/1/2</a:t>
            </a:fld>
            <a:endParaRPr kumimoji="1" lang="zh-TW"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zh-TW" altLang="en-US"/>
          </a:p>
        </p:txBody>
      </p:sp>
      <p:sp>
        <p:nvSpPr>
          <p:cNvPr id="7" name="Slide Number Placeholder 6"/>
          <p:cNvSpPr>
            <a:spLocks noGrp="1"/>
          </p:cNvSpPr>
          <p:nvPr>
            <p:ph type="sldNum" sz="quarter" idx="12"/>
          </p:nvPr>
        </p:nvSpPr>
        <p:spPr>
          <a:xfrm>
            <a:off x="5691014" y="6375679"/>
            <a:ext cx="1232456" cy="345796"/>
          </a:xfrm>
        </p:spPr>
        <p:txBody>
          <a:bodyPr/>
          <a:lstStyle/>
          <a:p>
            <a:fld id="{676520BE-38CC-1548-97A5-404B5074619B}" type="slidenum">
              <a:rPr kumimoji="1" lang="zh-TW" altLang="en-US" smtClean="0"/>
              <a:t>‹#›</a:t>
            </a:fld>
            <a:endParaRPr kumimoji="1" lang="zh-TW"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9028981"/>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65950" y="6375679"/>
            <a:ext cx="1232456" cy="348462"/>
          </a:xfrm>
        </p:spPr>
        <p:txBody>
          <a:bodyPr/>
          <a:lstStyle/>
          <a:p>
            <a:fld id="{F84C57B8-9691-F24B-84AF-337EFF3715FF}" type="datetimeFigureOut">
              <a:rPr kumimoji="1" lang="zh-TW" altLang="en-US" smtClean="0"/>
              <a:t>2024/1/2</a:t>
            </a:fld>
            <a:endParaRPr kumimoji="1" lang="zh-TW"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zh-TW" altLang="en-US"/>
          </a:p>
        </p:txBody>
      </p:sp>
      <p:sp>
        <p:nvSpPr>
          <p:cNvPr id="7" name="Slide Number Placeholder 6"/>
          <p:cNvSpPr>
            <a:spLocks noGrp="1"/>
          </p:cNvSpPr>
          <p:nvPr>
            <p:ph type="sldNum" sz="quarter" idx="12"/>
          </p:nvPr>
        </p:nvSpPr>
        <p:spPr>
          <a:xfrm>
            <a:off x="5687568" y="6375679"/>
            <a:ext cx="1234440" cy="345796"/>
          </a:xfrm>
        </p:spPr>
        <p:txBody>
          <a:bodyPr/>
          <a:lstStyle/>
          <a:p>
            <a:fld id="{676520BE-38CC-1548-97A5-404B5074619B}" type="slidenum">
              <a:rPr kumimoji="1" lang="zh-TW" altLang="en-US" smtClean="0"/>
              <a:t>‹#›</a:t>
            </a:fld>
            <a:endParaRPr kumimoji="1" lang="zh-TW" altLang="en-US"/>
          </a:p>
        </p:txBody>
      </p:sp>
    </p:spTree>
    <p:extLst>
      <p:ext uri="{BB962C8B-B14F-4D97-AF65-F5344CB8AC3E}">
        <p14:creationId xmlns:p14="http://schemas.microsoft.com/office/powerpoint/2010/main" val="1761748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84C57B8-9691-F24B-84AF-337EFF3715FF}" type="datetimeFigureOut">
              <a:rPr kumimoji="1" lang="zh-TW" altLang="en-US" smtClean="0"/>
              <a:t>2024/1/2</a:t>
            </a:fld>
            <a:endParaRPr kumimoji="1" lang="zh-TW"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zh-TW"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76520BE-38CC-1548-97A5-404B5074619B}" type="slidenum">
              <a:rPr kumimoji="1" lang="zh-TW" altLang="en-US" smtClean="0"/>
              <a:t>‹#›</a:t>
            </a:fld>
            <a:endParaRPr kumimoji="1" lang="zh-TW"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2670642"/>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6.xml"/><Relationship Id="rId18" Type="http://schemas.openxmlformats.org/officeDocument/2006/relationships/image" Target="../media/image11.png"/><Relationship Id="rId26" Type="http://schemas.openxmlformats.org/officeDocument/2006/relationships/image" Target="../media/image15.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8.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3.png"/><Relationship Id="rId16" Type="http://schemas.openxmlformats.org/officeDocument/2006/relationships/image" Target="../media/image10.png"/><Relationship Id="rId20" Type="http://schemas.openxmlformats.org/officeDocument/2006/relationships/image" Target="../media/image12.png"/><Relationship Id="rId29"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customXml" Target="../ink/ink5.xml"/><Relationship Id="rId24" Type="http://schemas.openxmlformats.org/officeDocument/2006/relationships/image" Target="../media/image14.png"/><Relationship Id="rId32" Type="http://schemas.openxmlformats.org/officeDocument/2006/relationships/image" Target="../media/image18.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image" Target="../media/image9.png"/><Relationship Id="rId22" Type="http://schemas.openxmlformats.org/officeDocument/2006/relationships/image" Target="../media/image13.png"/><Relationship Id="rId27" Type="http://schemas.openxmlformats.org/officeDocument/2006/relationships/customXml" Target="../ink/ink13.xml"/><Relationship Id="rId30"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s://www.commonhealth.com.tw/article/83965" TargetMode="External"/><Relationship Id="rId7" Type="http://schemas.openxmlformats.org/officeDocument/2006/relationships/hyperlink" Target="https://www.hpa.gov.tw/Home/Index.aspx" TargetMode="External"/><Relationship Id="rId2" Type="http://schemas.openxmlformats.org/officeDocument/2006/relationships/hyperlink" Target="https://www.edh.tw/article/16154" TargetMode="External"/><Relationship Id="rId1" Type="http://schemas.openxmlformats.org/officeDocument/2006/relationships/slideLayout" Target="../slideLayouts/slideLayout10.xml"/><Relationship Id="rId6" Type="http://schemas.openxmlformats.org/officeDocument/2006/relationships/hyperlink" Target="https://www.mohw.gov.tw/mp-1.html" TargetMode="External"/><Relationship Id="rId5" Type="http://schemas.openxmlformats.org/officeDocument/2006/relationships/hyperlink" Target="https://michalsnik.github.io/aos/" TargetMode="External"/><Relationship Id="rId4" Type="http://schemas.openxmlformats.org/officeDocument/2006/relationships/hyperlink" Target="https://helloyishi.com.tw/diabetes/what-is-diabet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5E3111-B37B-4745-D0E4-18A914ABFACC}"/>
              </a:ext>
            </a:extLst>
          </p:cNvPr>
          <p:cNvSpPr>
            <a:spLocks noGrp="1"/>
          </p:cNvSpPr>
          <p:nvPr>
            <p:ph type="ctrTitle"/>
          </p:nvPr>
        </p:nvSpPr>
        <p:spPr>
          <a:xfrm>
            <a:off x="851446" y="894385"/>
            <a:ext cx="10999177" cy="1696642"/>
          </a:xfrm>
        </p:spPr>
        <p:txBody>
          <a:bodyPr/>
          <a:lstStyle/>
          <a:p>
            <a:r>
              <a:rPr kumimoji="1" lang="en-US" altLang="zh-TW" sz="7000" dirty="0">
                <a:latin typeface="+mn-ea"/>
                <a:ea typeface="+mn-ea"/>
              </a:rPr>
              <a:t>Mfee49</a:t>
            </a:r>
            <a:r>
              <a:rPr kumimoji="1" lang="zh-TW" altLang="en-US" sz="7000" dirty="0">
                <a:latin typeface="+mn-ea"/>
                <a:ea typeface="+mn-ea"/>
              </a:rPr>
              <a:t>個人專題報告</a:t>
            </a:r>
          </a:p>
        </p:txBody>
      </p:sp>
      <p:sp>
        <p:nvSpPr>
          <p:cNvPr id="3" name="副標題 2">
            <a:extLst>
              <a:ext uri="{FF2B5EF4-FFF2-40B4-BE49-F238E27FC236}">
                <a16:creationId xmlns:a16="http://schemas.microsoft.com/office/drawing/2014/main" id="{A65D3B66-BAF9-BEDE-75F5-BD028FC7D4EC}"/>
              </a:ext>
            </a:extLst>
          </p:cNvPr>
          <p:cNvSpPr>
            <a:spLocks noGrp="1"/>
          </p:cNvSpPr>
          <p:nvPr>
            <p:ph type="subTitle" idx="1"/>
          </p:nvPr>
        </p:nvSpPr>
        <p:spPr>
          <a:xfrm>
            <a:off x="2215044" y="3694176"/>
            <a:ext cx="8045373" cy="2718816"/>
          </a:xfrm>
        </p:spPr>
        <p:txBody>
          <a:bodyPr>
            <a:noAutofit/>
          </a:bodyPr>
          <a:lstStyle/>
          <a:p>
            <a:r>
              <a:rPr kumimoji="1" lang="zh-TW" altLang="en-US" sz="3000" dirty="0"/>
              <a:t>指導老師：錢達智老師</a:t>
            </a:r>
            <a:endParaRPr kumimoji="1" lang="en-US" altLang="zh-TW" sz="3000" dirty="0"/>
          </a:p>
          <a:p>
            <a:r>
              <a:rPr kumimoji="1" lang="en-US" altLang="zh-TW" sz="3000" dirty="0"/>
              <a:t>	</a:t>
            </a:r>
            <a:r>
              <a:rPr kumimoji="1" lang="zh-TW" altLang="en-US" sz="3000" dirty="0"/>
              <a:t>     </a:t>
            </a:r>
            <a:r>
              <a:rPr kumimoji="1" lang="en-US" altLang="zh-TW" sz="3000" dirty="0"/>
              <a:t>   </a:t>
            </a:r>
            <a:r>
              <a:rPr kumimoji="1" lang="zh-TW" altLang="en-US" sz="3000" dirty="0"/>
              <a:t>許雅婷老師</a:t>
            </a:r>
            <a:endParaRPr kumimoji="1" lang="en-US" altLang="zh-TW" sz="3000" dirty="0"/>
          </a:p>
          <a:p>
            <a:endParaRPr kumimoji="1" lang="en-US" altLang="zh-TW" sz="3000" dirty="0"/>
          </a:p>
          <a:p>
            <a:r>
              <a:rPr kumimoji="1" lang="zh-TW" altLang="en-US" sz="3000" dirty="0"/>
              <a:t>學員：王聖嘉</a:t>
            </a:r>
            <a:endParaRPr kumimoji="1" lang="en-US" altLang="zh-TW" sz="3000" dirty="0"/>
          </a:p>
        </p:txBody>
      </p:sp>
      <p:sp>
        <p:nvSpPr>
          <p:cNvPr id="4" name="文字方塊 3">
            <a:extLst>
              <a:ext uri="{FF2B5EF4-FFF2-40B4-BE49-F238E27FC236}">
                <a16:creationId xmlns:a16="http://schemas.microsoft.com/office/drawing/2014/main" id="{E65A16A4-2CD6-24C4-6C67-00CF8B6DD24D}"/>
              </a:ext>
            </a:extLst>
          </p:cNvPr>
          <p:cNvSpPr txBox="1"/>
          <p:nvPr/>
        </p:nvSpPr>
        <p:spPr>
          <a:xfrm>
            <a:off x="4103632" y="2591027"/>
            <a:ext cx="4268198" cy="707886"/>
          </a:xfrm>
          <a:prstGeom prst="rect">
            <a:avLst/>
          </a:prstGeom>
          <a:noFill/>
        </p:spPr>
        <p:txBody>
          <a:bodyPr wrap="square" rtlCol="0">
            <a:spAutoFit/>
          </a:bodyPr>
          <a:lstStyle/>
          <a:p>
            <a:r>
              <a:rPr kumimoji="1" lang="zh-TW" altLang="en-US" sz="4000" b="1" dirty="0">
                <a:latin typeface="+mn-ea"/>
              </a:rPr>
              <a:t>主題：糖尿病衛教</a:t>
            </a:r>
          </a:p>
        </p:txBody>
      </p:sp>
    </p:spTree>
    <p:extLst>
      <p:ext uri="{BB962C8B-B14F-4D97-AF65-F5344CB8AC3E}">
        <p14:creationId xmlns:p14="http://schemas.microsoft.com/office/powerpoint/2010/main" val="339873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C31AA9-E83F-203D-B5BD-9B17B6CDEA5D}"/>
              </a:ext>
            </a:extLst>
          </p:cNvPr>
          <p:cNvSpPr>
            <a:spLocks noGrp="1"/>
          </p:cNvSpPr>
          <p:nvPr>
            <p:ph type="title"/>
          </p:nvPr>
        </p:nvSpPr>
        <p:spPr>
          <a:xfrm>
            <a:off x="3242930" y="588588"/>
            <a:ext cx="2536079" cy="1487423"/>
          </a:xfrm>
        </p:spPr>
        <p:txBody>
          <a:bodyPr/>
          <a:lstStyle/>
          <a:p>
            <a:r>
              <a:rPr kumimoji="1" lang="zh-TW" altLang="en-US" dirty="0">
                <a:latin typeface="+mn-ea"/>
                <a:ea typeface="+mn-ea"/>
              </a:rPr>
              <a:t>動機</a:t>
            </a:r>
          </a:p>
        </p:txBody>
      </p:sp>
      <p:sp>
        <p:nvSpPr>
          <p:cNvPr id="3" name="文字版面配置區 2">
            <a:extLst>
              <a:ext uri="{FF2B5EF4-FFF2-40B4-BE49-F238E27FC236}">
                <a16:creationId xmlns:a16="http://schemas.microsoft.com/office/drawing/2014/main" id="{CFEF4D95-9E93-57C6-A2D1-B81352EDC47F}"/>
              </a:ext>
            </a:extLst>
          </p:cNvPr>
          <p:cNvSpPr>
            <a:spLocks noGrp="1"/>
          </p:cNvSpPr>
          <p:nvPr>
            <p:ph type="body" idx="1"/>
          </p:nvPr>
        </p:nvSpPr>
        <p:spPr>
          <a:xfrm>
            <a:off x="3242930" y="2685288"/>
            <a:ext cx="7498222" cy="2033016"/>
          </a:xfrm>
        </p:spPr>
        <p:txBody>
          <a:bodyPr>
            <a:normAutofit/>
          </a:bodyPr>
          <a:lstStyle/>
          <a:p>
            <a:r>
              <a:rPr kumimoji="1" lang="zh-TW" altLang="en-US" sz="2500" dirty="0"/>
              <a:t>本身醫療人員背景，在醫院看到許多人因為身體不適到醫院就醫才發現自己有糖尿病或者已經是糖有的病人未好好控制導致惡化的都有，藉由這次希望大家重視自己的身體．</a:t>
            </a:r>
            <a:endParaRPr kumimoji="1" lang="en-US" altLang="zh-TW" sz="2500" dirty="0"/>
          </a:p>
        </p:txBody>
      </p:sp>
    </p:spTree>
    <p:extLst>
      <p:ext uri="{BB962C8B-B14F-4D97-AF65-F5344CB8AC3E}">
        <p14:creationId xmlns:p14="http://schemas.microsoft.com/office/powerpoint/2010/main" val="395093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B9FF5094-69F0-CA9A-E695-100A9D28D5C7}"/>
              </a:ext>
            </a:extLst>
          </p:cNvPr>
          <p:cNvPicPr>
            <a:picLocks noGrp="1" noChangeAspect="1"/>
          </p:cNvPicPr>
          <p:nvPr>
            <p:ph idx="1"/>
          </p:nvPr>
        </p:nvPicPr>
        <p:blipFill>
          <a:blip r:embed="rId2"/>
          <a:stretch>
            <a:fillRect/>
          </a:stretch>
        </p:blipFill>
        <p:spPr>
          <a:xfrm>
            <a:off x="2580739" y="1295789"/>
            <a:ext cx="3323405" cy="3426695"/>
          </a:xfrm>
        </p:spPr>
      </p:pic>
      <p:pic>
        <p:nvPicPr>
          <p:cNvPr id="7" name="圖片 6">
            <a:extLst>
              <a:ext uri="{FF2B5EF4-FFF2-40B4-BE49-F238E27FC236}">
                <a16:creationId xmlns:a16="http://schemas.microsoft.com/office/drawing/2014/main" id="{B017FA4D-48BE-06DB-FE31-31AADE256D0A}"/>
              </a:ext>
            </a:extLst>
          </p:cNvPr>
          <p:cNvPicPr>
            <a:picLocks noChangeAspect="1"/>
          </p:cNvPicPr>
          <p:nvPr/>
        </p:nvPicPr>
        <p:blipFill>
          <a:blip r:embed="rId3"/>
          <a:stretch>
            <a:fillRect/>
          </a:stretch>
        </p:blipFill>
        <p:spPr>
          <a:xfrm>
            <a:off x="6387053" y="1189824"/>
            <a:ext cx="3659217" cy="3532660"/>
          </a:xfrm>
          <a:prstGeom prst="rect">
            <a:avLst/>
          </a:prstGeom>
        </p:spPr>
      </p:pic>
      <p:sp>
        <p:nvSpPr>
          <p:cNvPr id="10" name="文字方塊 9">
            <a:extLst>
              <a:ext uri="{FF2B5EF4-FFF2-40B4-BE49-F238E27FC236}">
                <a16:creationId xmlns:a16="http://schemas.microsoft.com/office/drawing/2014/main" id="{0A8DEC21-8053-F1C6-0858-DB851998EB5C}"/>
              </a:ext>
            </a:extLst>
          </p:cNvPr>
          <p:cNvSpPr txBox="1"/>
          <p:nvPr/>
        </p:nvSpPr>
        <p:spPr>
          <a:xfrm>
            <a:off x="1786459" y="158921"/>
            <a:ext cx="4117685" cy="1015663"/>
          </a:xfrm>
          <a:prstGeom prst="rect">
            <a:avLst/>
          </a:prstGeom>
          <a:noFill/>
        </p:spPr>
        <p:txBody>
          <a:bodyPr wrap="square">
            <a:spAutoFit/>
          </a:bodyPr>
          <a:lstStyle/>
          <a:p>
            <a:r>
              <a:rPr kumimoji="1" lang="zh-TW" altLang="en-US" sz="6000" dirty="0"/>
              <a:t>使用工具</a:t>
            </a:r>
            <a:r>
              <a:rPr kumimoji="1" lang="en-US" altLang="zh-TW" sz="6000" dirty="0"/>
              <a:t>:</a:t>
            </a:r>
            <a:endParaRPr lang="zh-TW" altLang="en-US" sz="6000" dirty="0"/>
          </a:p>
        </p:txBody>
      </p:sp>
      <p:sp>
        <p:nvSpPr>
          <p:cNvPr id="2" name="文字方塊 1">
            <a:extLst>
              <a:ext uri="{FF2B5EF4-FFF2-40B4-BE49-F238E27FC236}">
                <a16:creationId xmlns:a16="http://schemas.microsoft.com/office/drawing/2014/main" id="{29921C81-BB85-EDEF-64BC-6F78D6F85671}"/>
              </a:ext>
            </a:extLst>
          </p:cNvPr>
          <p:cNvSpPr txBox="1"/>
          <p:nvPr/>
        </p:nvSpPr>
        <p:spPr>
          <a:xfrm>
            <a:off x="4533321" y="5035296"/>
            <a:ext cx="3375629" cy="1477328"/>
          </a:xfrm>
          <a:prstGeom prst="rect">
            <a:avLst/>
          </a:prstGeom>
          <a:noFill/>
        </p:spPr>
        <p:txBody>
          <a:bodyPr wrap="square" rtlCol="0">
            <a:spAutoFit/>
          </a:bodyPr>
          <a:lstStyle/>
          <a:p>
            <a:r>
              <a:rPr kumimoji="1" lang="en-US" altLang="zh-TW" sz="3000" dirty="0">
                <a:latin typeface="+mn-ea"/>
              </a:rPr>
              <a:t>HTML+CSS=55%</a:t>
            </a:r>
          </a:p>
          <a:p>
            <a:r>
              <a:rPr lang="en" altLang="zh-TW" sz="3000" i="0" dirty="0">
                <a:effectLst/>
                <a:latin typeface="+mn-ea"/>
              </a:rPr>
              <a:t>JavaScript=15%</a:t>
            </a:r>
            <a:endParaRPr kumimoji="1" lang="zh-TW" altLang="en-US" sz="3000" dirty="0">
              <a:latin typeface="+mn-ea"/>
            </a:endParaRPr>
          </a:p>
          <a:p>
            <a:r>
              <a:rPr kumimoji="1" lang="en-US" altLang="zh-TW" sz="3000" dirty="0">
                <a:latin typeface="+mn-ea"/>
              </a:rPr>
              <a:t>Bootstrap=30%</a:t>
            </a:r>
          </a:p>
        </p:txBody>
      </p:sp>
    </p:spTree>
    <p:extLst>
      <p:ext uri="{BB962C8B-B14F-4D97-AF65-F5344CB8AC3E}">
        <p14:creationId xmlns:p14="http://schemas.microsoft.com/office/powerpoint/2010/main" val="142695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A7BA384-D505-1FE6-70FA-5B99781BFF50}"/>
              </a:ext>
            </a:extLst>
          </p:cNvPr>
          <p:cNvPicPr>
            <a:picLocks noChangeAspect="1"/>
          </p:cNvPicPr>
          <p:nvPr/>
        </p:nvPicPr>
        <p:blipFill>
          <a:blip r:embed="rId2"/>
          <a:stretch>
            <a:fillRect/>
          </a:stretch>
        </p:blipFill>
        <p:spPr>
          <a:xfrm>
            <a:off x="4925821" y="0"/>
            <a:ext cx="6979491" cy="6769481"/>
          </a:xfrm>
          <a:prstGeom prst="rect">
            <a:avLst/>
          </a:prstGeom>
        </p:spPr>
      </p:pic>
      <p:sp>
        <p:nvSpPr>
          <p:cNvPr id="4" name="文字方塊 3">
            <a:extLst>
              <a:ext uri="{FF2B5EF4-FFF2-40B4-BE49-F238E27FC236}">
                <a16:creationId xmlns:a16="http://schemas.microsoft.com/office/drawing/2014/main" id="{F9E38C2C-C4FA-48C0-93E5-3053BC49DA24}"/>
              </a:ext>
            </a:extLst>
          </p:cNvPr>
          <p:cNvSpPr txBox="1"/>
          <p:nvPr/>
        </p:nvSpPr>
        <p:spPr>
          <a:xfrm>
            <a:off x="1706880" y="365760"/>
            <a:ext cx="1207008" cy="707886"/>
          </a:xfrm>
          <a:prstGeom prst="rect">
            <a:avLst/>
          </a:prstGeom>
          <a:noFill/>
        </p:spPr>
        <p:txBody>
          <a:bodyPr wrap="square" rtlCol="0">
            <a:spAutoFit/>
          </a:bodyPr>
          <a:lstStyle/>
          <a:p>
            <a:r>
              <a:rPr kumimoji="1" lang="zh-TW" altLang="en-US" sz="4000" dirty="0"/>
              <a:t>排程</a:t>
            </a:r>
          </a:p>
        </p:txBody>
      </p:sp>
      <p:sp>
        <p:nvSpPr>
          <p:cNvPr id="5" name="文字方塊 4">
            <a:extLst>
              <a:ext uri="{FF2B5EF4-FFF2-40B4-BE49-F238E27FC236}">
                <a16:creationId xmlns:a16="http://schemas.microsoft.com/office/drawing/2014/main" id="{2F92DB00-3146-04AA-5F35-BCB8D0D317AA}"/>
              </a:ext>
            </a:extLst>
          </p:cNvPr>
          <p:cNvSpPr txBox="1"/>
          <p:nvPr/>
        </p:nvSpPr>
        <p:spPr>
          <a:xfrm>
            <a:off x="8191140" y="6217823"/>
            <a:ext cx="670560" cy="369332"/>
          </a:xfrm>
          <a:prstGeom prst="rect">
            <a:avLst/>
          </a:prstGeom>
          <a:noFill/>
        </p:spPr>
        <p:txBody>
          <a:bodyPr wrap="square" rtlCol="0">
            <a:spAutoFit/>
          </a:bodyPr>
          <a:lstStyle/>
          <a:p>
            <a:r>
              <a:rPr kumimoji="1" lang="zh-TW" altLang="en-US" dirty="0"/>
              <a:t>發表</a:t>
            </a:r>
          </a:p>
        </p:txBody>
      </p:sp>
      <p:sp>
        <p:nvSpPr>
          <p:cNvPr id="6" name="文字方塊 5">
            <a:extLst>
              <a:ext uri="{FF2B5EF4-FFF2-40B4-BE49-F238E27FC236}">
                <a16:creationId xmlns:a16="http://schemas.microsoft.com/office/drawing/2014/main" id="{51B6D851-B485-19A0-AEB4-ED1AF52DDDD5}"/>
              </a:ext>
            </a:extLst>
          </p:cNvPr>
          <p:cNvSpPr txBox="1"/>
          <p:nvPr/>
        </p:nvSpPr>
        <p:spPr>
          <a:xfrm>
            <a:off x="764784" y="1992051"/>
            <a:ext cx="4667976" cy="2785378"/>
          </a:xfrm>
          <a:prstGeom prst="rect">
            <a:avLst/>
          </a:prstGeom>
          <a:noFill/>
        </p:spPr>
        <p:txBody>
          <a:bodyPr wrap="square" rtlCol="0">
            <a:spAutoFit/>
          </a:bodyPr>
          <a:lstStyle/>
          <a:p>
            <a:r>
              <a:rPr kumimoji="1" lang="en-US" altLang="zh-TW" sz="2500" dirty="0"/>
              <a:t>11/28</a:t>
            </a:r>
            <a:r>
              <a:rPr kumimoji="1" lang="zh-TW" altLang="en-US" sz="2500" dirty="0"/>
              <a:t>開始想主題</a:t>
            </a:r>
            <a:endParaRPr kumimoji="1" lang="en-US" altLang="zh-TW" sz="2500" dirty="0"/>
          </a:p>
          <a:p>
            <a:r>
              <a:rPr kumimoji="1" lang="en-US" altLang="zh-TW" sz="2500" dirty="0"/>
              <a:t>11/29-12/05</a:t>
            </a:r>
            <a:r>
              <a:rPr kumimoji="1" lang="zh-TW" altLang="en-US" sz="2500" dirty="0"/>
              <a:t>確認主題</a:t>
            </a:r>
            <a:endParaRPr kumimoji="1" lang="en-US" altLang="zh-TW" sz="2500" dirty="0"/>
          </a:p>
          <a:p>
            <a:r>
              <a:rPr kumimoji="1" lang="en-US" altLang="zh-TW" sz="2500" dirty="0"/>
              <a:t>12/05</a:t>
            </a:r>
            <a:r>
              <a:rPr kumimoji="1" lang="zh-TW" altLang="en-US" sz="2500" dirty="0"/>
              <a:t>開始著手寫程式</a:t>
            </a:r>
            <a:endParaRPr kumimoji="1" lang="en-US" altLang="zh-TW" sz="2500" dirty="0"/>
          </a:p>
          <a:p>
            <a:r>
              <a:rPr kumimoji="1" lang="en-US" altLang="zh-TW" sz="2500" dirty="0"/>
              <a:t>12/06-24</a:t>
            </a:r>
            <a:r>
              <a:rPr kumimoji="1" lang="zh-TW" altLang="en-US" sz="2500" dirty="0"/>
              <a:t>完成</a:t>
            </a:r>
            <a:r>
              <a:rPr kumimoji="1" lang="en-US" altLang="zh-TW" sz="2500" dirty="0"/>
              <a:t>90%</a:t>
            </a:r>
            <a:r>
              <a:rPr kumimoji="1" lang="zh-TW" altLang="en-US" sz="2500" dirty="0"/>
              <a:t>左右</a:t>
            </a:r>
            <a:endParaRPr kumimoji="1" lang="en-US" altLang="zh-TW" sz="2500" dirty="0"/>
          </a:p>
          <a:p>
            <a:r>
              <a:rPr kumimoji="1" lang="en-US" altLang="zh-TW" sz="2500" dirty="0"/>
              <a:t>12-25-113/01/02</a:t>
            </a:r>
            <a:r>
              <a:rPr kumimoji="1" lang="zh-TW" altLang="en-US" sz="2500" dirty="0"/>
              <a:t> 增加</a:t>
            </a:r>
            <a:r>
              <a:rPr kumimoji="1" lang="en-US" altLang="zh-TW" sz="2500" dirty="0" err="1"/>
              <a:t>js</a:t>
            </a:r>
            <a:r>
              <a:rPr kumimoji="1" lang="zh-TW" altLang="en-US" sz="2500" dirty="0"/>
              <a:t>和美化</a:t>
            </a:r>
            <a:endParaRPr kumimoji="1" lang="en-US" altLang="zh-TW" sz="2500" dirty="0"/>
          </a:p>
          <a:p>
            <a:endParaRPr kumimoji="1" lang="en-US" altLang="zh-TW" sz="2500" dirty="0"/>
          </a:p>
          <a:p>
            <a:r>
              <a:rPr kumimoji="1" lang="en-US" altLang="zh-TW" sz="2500" dirty="0"/>
              <a:t>113/01/03</a:t>
            </a:r>
            <a:r>
              <a:rPr kumimoji="1" lang="zh-TW" altLang="en-US" sz="2500" dirty="0"/>
              <a:t>報告</a:t>
            </a:r>
            <a:endParaRPr kumimoji="1" lang="en-US" altLang="zh-TW" sz="2500" dirty="0"/>
          </a:p>
        </p:txBody>
      </p:sp>
      <mc:AlternateContent xmlns:mc="http://schemas.openxmlformats.org/markup-compatibility/2006">
        <mc:Choice xmlns:p14="http://schemas.microsoft.com/office/powerpoint/2010/main" Requires="p14">
          <p:contentPart p14:bwMode="auto" r:id="rId3">
            <p14:nvContentPartPr>
              <p14:cNvPr id="2" name="筆跡 1">
                <a:extLst>
                  <a:ext uri="{FF2B5EF4-FFF2-40B4-BE49-F238E27FC236}">
                    <a16:creationId xmlns:a16="http://schemas.microsoft.com/office/drawing/2014/main" id="{C2AF9B76-BD6A-FCBE-4823-41560CFF9505}"/>
                  </a:ext>
                </a:extLst>
              </p14:cNvPr>
              <p14:cNvContentPartPr/>
              <p14:nvPr/>
            </p14:nvContentPartPr>
            <p14:xfrm>
              <a:off x="947587" y="2181715"/>
              <a:ext cx="2213640" cy="120960"/>
            </p14:xfrm>
          </p:contentPart>
        </mc:Choice>
        <mc:Fallback>
          <p:pic>
            <p:nvPicPr>
              <p:cNvPr id="2" name="筆跡 1">
                <a:extLst>
                  <a:ext uri="{FF2B5EF4-FFF2-40B4-BE49-F238E27FC236}">
                    <a16:creationId xmlns:a16="http://schemas.microsoft.com/office/drawing/2014/main" id="{C2AF9B76-BD6A-FCBE-4823-41560CFF9505}"/>
                  </a:ext>
                </a:extLst>
              </p:cNvPr>
              <p:cNvPicPr/>
              <p:nvPr/>
            </p:nvPicPr>
            <p:blipFill>
              <a:blip r:embed="rId4"/>
              <a:stretch>
                <a:fillRect/>
              </a:stretch>
            </p:blipFill>
            <p:spPr>
              <a:xfrm>
                <a:off x="893587" y="2073715"/>
                <a:ext cx="2321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855AB44A-F834-F5B9-8788-2F9B04E95CFE}"/>
                  </a:ext>
                </a:extLst>
              </p14:cNvPr>
              <p14:cNvContentPartPr/>
              <p14:nvPr/>
            </p14:nvContentPartPr>
            <p14:xfrm>
              <a:off x="7360200" y="1693920"/>
              <a:ext cx="3999600" cy="199800"/>
            </p14:xfrm>
          </p:contentPart>
        </mc:Choice>
        <mc:Fallback xmlns="">
          <p:pic>
            <p:nvPicPr>
              <p:cNvPr id="7" name="筆跡 6">
                <a:extLst>
                  <a:ext uri="{FF2B5EF4-FFF2-40B4-BE49-F238E27FC236}">
                    <a16:creationId xmlns:a16="http://schemas.microsoft.com/office/drawing/2014/main" id="{855AB44A-F834-F5B9-8788-2F9B04E95CFE}"/>
                  </a:ext>
                </a:extLst>
              </p:cNvPr>
              <p:cNvPicPr/>
              <p:nvPr/>
            </p:nvPicPr>
            <p:blipFill>
              <a:blip r:embed="rId6"/>
              <a:stretch>
                <a:fillRect/>
              </a:stretch>
            </p:blipFill>
            <p:spPr>
              <a:xfrm>
                <a:off x="7306560" y="1586280"/>
                <a:ext cx="410724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6107CE71-5B6D-D173-CD5F-62C1A746800A}"/>
                  </a:ext>
                </a:extLst>
              </p14:cNvPr>
              <p14:cNvContentPartPr/>
              <p14:nvPr/>
            </p14:nvContentPartPr>
            <p14:xfrm>
              <a:off x="5432760" y="2588160"/>
              <a:ext cx="2147040" cy="79200"/>
            </p14:xfrm>
          </p:contentPart>
        </mc:Choice>
        <mc:Fallback xmlns="">
          <p:pic>
            <p:nvPicPr>
              <p:cNvPr id="8" name="筆跡 7">
                <a:extLst>
                  <a:ext uri="{FF2B5EF4-FFF2-40B4-BE49-F238E27FC236}">
                    <a16:creationId xmlns:a16="http://schemas.microsoft.com/office/drawing/2014/main" id="{6107CE71-5B6D-D173-CD5F-62C1A746800A}"/>
                  </a:ext>
                </a:extLst>
              </p:cNvPr>
              <p:cNvPicPr/>
              <p:nvPr/>
            </p:nvPicPr>
            <p:blipFill>
              <a:blip r:embed="rId8"/>
              <a:stretch>
                <a:fillRect/>
              </a:stretch>
            </p:blipFill>
            <p:spPr>
              <a:xfrm>
                <a:off x="5379120" y="2480520"/>
                <a:ext cx="22546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33AC442C-D73A-6070-4367-28C45BAA77D2}"/>
                  </a:ext>
                </a:extLst>
              </p14:cNvPr>
              <p14:cNvContentPartPr/>
              <p14:nvPr/>
            </p14:nvContentPartPr>
            <p14:xfrm>
              <a:off x="8296200" y="2665200"/>
              <a:ext cx="3394080" cy="163080"/>
            </p14:xfrm>
          </p:contentPart>
        </mc:Choice>
        <mc:Fallback xmlns="">
          <p:pic>
            <p:nvPicPr>
              <p:cNvPr id="9" name="筆跡 8">
                <a:extLst>
                  <a:ext uri="{FF2B5EF4-FFF2-40B4-BE49-F238E27FC236}">
                    <a16:creationId xmlns:a16="http://schemas.microsoft.com/office/drawing/2014/main" id="{33AC442C-D73A-6070-4367-28C45BAA77D2}"/>
                  </a:ext>
                </a:extLst>
              </p:cNvPr>
              <p:cNvPicPr/>
              <p:nvPr/>
            </p:nvPicPr>
            <p:blipFill>
              <a:blip r:embed="rId10"/>
              <a:stretch>
                <a:fillRect/>
              </a:stretch>
            </p:blipFill>
            <p:spPr>
              <a:xfrm>
                <a:off x="8242200" y="2557200"/>
                <a:ext cx="350172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D0340F77-A4B0-3447-B372-1222051405BD}"/>
                  </a:ext>
                </a:extLst>
              </p14:cNvPr>
              <p14:cNvContentPartPr/>
              <p14:nvPr/>
            </p14:nvContentPartPr>
            <p14:xfrm>
              <a:off x="5545800" y="3414720"/>
              <a:ext cx="5961240" cy="223560"/>
            </p14:xfrm>
          </p:contentPart>
        </mc:Choice>
        <mc:Fallback xmlns="">
          <p:pic>
            <p:nvPicPr>
              <p:cNvPr id="10" name="筆跡 9">
                <a:extLst>
                  <a:ext uri="{FF2B5EF4-FFF2-40B4-BE49-F238E27FC236}">
                    <a16:creationId xmlns:a16="http://schemas.microsoft.com/office/drawing/2014/main" id="{D0340F77-A4B0-3447-B372-1222051405BD}"/>
                  </a:ext>
                </a:extLst>
              </p:cNvPr>
              <p:cNvPicPr/>
              <p:nvPr/>
            </p:nvPicPr>
            <p:blipFill>
              <a:blip r:embed="rId12"/>
              <a:stretch>
                <a:fillRect/>
              </a:stretch>
            </p:blipFill>
            <p:spPr>
              <a:xfrm>
                <a:off x="5492160" y="3306720"/>
                <a:ext cx="60688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C6E961D3-3703-61E2-1361-FC82DA47D80C}"/>
                  </a:ext>
                </a:extLst>
              </p14:cNvPr>
              <p14:cNvContentPartPr/>
              <p14:nvPr/>
            </p14:nvContentPartPr>
            <p14:xfrm>
              <a:off x="5398560" y="4267560"/>
              <a:ext cx="5048280" cy="173160"/>
            </p14:xfrm>
          </p:contentPart>
        </mc:Choice>
        <mc:Fallback xmlns="">
          <p:pic>
            <p:nvPicPr>
              <p:cNvPr id="11" name="筆跡 10">
                <a:extLst>
                  <a:ext uri="{FF2B5EF4-FFF2-40B4-BE49-F238E27FC236}">
                    <a16:creationId xmlns:a16="http://schemas.microsoft.com/office/drawing/2014/main" id="{C6E961D3-3703-61E2-1361-FC82DA47D80C}"/>
                  </a:ext>
                </a:extLst>
              </p:cNvPr>
              <p:cNvPicPr/>
              <p:nvPr/>
            </p:nvPicPr>
            <p:blipFill>
              <a:blip r:embed="rId14"/>
              <a:stretch>
                <a:fillRect/>
              </a:stretch>
            </p:blipFill>
            <p:spPr>
              <a:xfrm>
                <a:off x="5344560" y="4159920"/>
                <a:ext cx="51559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3616DEA9-DC0C-56BD-E4F7-CBC03E8519B6}"/>
                  </a:ext>
                </a:extLst>
              </p14:cNvPr>
              <p14:cNvContentPartPr/>
              <p14:nvPr/>
            </p14:nvContentPartPr>
            <p14:xfrm>
              <a:off x="10446120" y="4326960"/>
              <a:ext cx="1172520" cy="118440"/>
            </p14:xfrm>
          </p:contentPart>
        </mc:Choice>
        <mc:Fallback xmlns="">
          <p:pic>
            <p:nvPicPr>
              <p:cNvPr id="12" name="筆跡 11">
                <a:extLst>
                  <a:ext uri="{FF2B5EF4-FFF2-40B4-BE49-F238E27FC236}">
                    <a16:creationId xmlns:a16="http://schemas.microsoft.com/office/drawing/2014/main" id="{3616DEA9-DC0C-56BD-E4F7-CBC03E8519B6}"/>
                  </a:ext>
                </a:extLst>
              </p:cNvPr>
              <p:cNvPicPr/>
              <p:nvPr/>
            </p:nvPicPr>
            <p:blipFill>
              <a:blip r:embed="rId16"/>
              <a:stretch>
                <a:fillRect/>
              </a:stretch>
            </p:blipFill>
            <p:spPr>
              <a:xfrm>
                <a:off x="10392480" y="4219320"/>
                <a:ext cx="12801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3C8AF66E-8805-764A-DD6D-E58F56085A5A}"/>
                  </a:ext>
                </a:extLst>
              </p14:cNvPr>
              <p14:cNvContentPartPr/>
              <p14:nvPr/>
            </p14:nvContentPartPr>
            <p14:xfrm>
              <a:off x="5366880" y="5310840"/>
              <a:ext cx="438120" cy="38160"/>
            </p14:xfrm>
          </p:contentPart>
        </mc:Choice>
        <mc:Fallback xmlns="">
          <p:pic>
            <p:nvPicPr>
              <p:cNvPr id="13" name="筆跡 12">
                <a:extLst>
                  <a:ext uri="{FF2B5EF4-FFF2-40B4-BE49-F238E27FC236}">
                    <a16:creationId xmlns:a16="http://schemas.microsoft.com/office/drawing/2014/main" id="{3C8AF66E-8805-764A-DD6D-E58F56085A5A}"/>
                  </a:ext>
                </a:extLst>
              </p:cNvPr>
              <p:cNvPicPr/>
              <p:nvPr/>
            </p:nvPicPr>
            <p:blipFill>
              <a:blip r:embed="rId18"/>
              <a:stretch>
                <a:fillRect/>
              </a:stretch>
            </p:blipFill>
            <p:spPr>
              <a:xfrm>
                <a:off x="5312880" y="5202840"/>
                <a:ext cx="5457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698EF6ED-C9C8-4C7D-4D3C-43363F022D7A}"/>
                  </a:ext>
                </a:extLst>
              </p14:cNvPr>
              <p14:cNvContentPartPr/>
              <p14:nvPr/>
            </p14:nvContentPartPr>
            <p14:xfrm>
              <a:off x="6429600" y="5154240"/>
              <a:ext cx="4169520" cy="149760"/>
            </p14:xfrm>
          </p:contentPart>
        </mc:Choice>
        <mc:Fallback xmlns="">
          <p:pic>
            <p:nvPicPr>
              <p:cNvPr id="17" name="筆跡 16">
                <a:extLst>
                  <a:ext uri="{FF2B5EF4-FFF2-40B4-BE49-F238E27FC236}">
                    <a16:creationId xmlns:a16="http://schemas.microsoft.com/office/drawing/2014/main" id="{698EF6ED-C9C8-4C7D-4D3C-43363F022D7A}"/>
                  </a:ext>
                </a:extLst>
              </p:cNvPr>
              <p:cNvPicPr/>
              <p:nvPr/>
            </p:nvPicPr>
            <p:blipFill>
              <a:blip r:embed="rId20"/>
              <a:stretch>
                <a:fillRect/>
              </a:stretch>
            </p:blipFill>
            <p:spPr>
              <a:xfrm>
                <a:off x="6375960" y="5046600"/>
                <a:ext cx="42771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674681C8-D8B0-EA70-ACEB-354AC643F128}"/>
                  </a:ext>
                </a:extLst>
              </p14:cNvPr>
              <p14:cNvContentPartPr/>
              <p14:nvPr/>
            </p14:nvContentPartPr>
            <p14:xfrm>
              <a:off x="7129800" y="6102840"/>
              <a:ext cx="572040" cy="33120"/>
            </p14:xfrm>
          </p:contentPart>
        </mc:Choice>
        <mc:Fallback xmlns="">
          <p:pic>
            <p:nvPicPr>
              <p:cNvPr id="18" name="筆跡 17">
                <a:extLst>
                  <a:ext uri="{FF2B5EF4-FFF2-40B4-BE49-F238E27FC236}">
                    <a16:creationId xmlns:a16="http://schemas.microsoft.com/office/drawing/2014/main" id="{674681C8-D8B0-EA70-ACEB-354AC643F128}"/>
                  </a:ext>
                </a:extLst>
              </p:cNvPr>
              <p:cNvPicPr/>
              <p:nvPr/>
            </p:nvPicPr>
            <p:blipFill>
              <a:blip r:embed="rId22"/>
              <a:stretch>
                <a:fillRect/>
              </a:stretch>
            </p:blipFill>
            <p:spPr>
              <a:xfrm>
                <a:off x="7076160" y="5994840"/>
                <a:ext cx="679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1A3A60C7-0C84-D52D-A2CC-D59A113DCFF3}"/>
                  </a:ext>
                </a:extLst>
              </p14:cNvPr>
              <p14:cNvContentPartPr/>
              <p14:nvPr/>
            </p14:nvContentPartPr>
            <p14:xfrm>
              <a:off x="8143920" y="5579040"/>
              <a:ext cx="944280" cy="974880"/>
            </p14:xfrm>
          </p:contentPart>
        </mc:Choice>
        <mc:Fallback xmlns="">
          <p:pic>
            <p:nvPicPr>
              <p:cNvPr id="20" name="筆跡 19">
                <a:extLst>
                  <a:ext uri="{FF2B5EF4-FFF2-40B4-BE49-F238E27FC236}">
                    <a16:creationId xmlns:a16="http://schemas.microsoft.com/office/drawing/2014/main" id="{1A3A60C7-0C84-D52D-A2CC-D59A113DCFF3}"/>
                  </a:ext>
                </a:extLst>
              </p:cNvPr>
              <p:cNvPicPr/>
              <p:nvPr/>
            </p:nvPicPr>
            <p:blipFill>
              <a:blip r:embed="rId24"/>
              <a:stretch>
                <a:fillRect/>
              </a:stretch>
            </p:blipFill>
            <p:spPr>
              <a:xfrm>
                <a:off x="8089920" y="5471400"/>
                <a:ext cx="1051920" cy="1190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筆跡 20">
                <a:extLst>
                  <a:ext uri="{FF2B5EF4-FFF2-40B4-BE49-F238E27FC236}">
                    <a16:creationId xmlns:a16="http://schemas.microsoft.com/office/drawing/2014/main" id="{DC7943DE-5584-CFFF-873E-3ACA1A4CED26}"/>
                  </a:ext>
                </a:extLst>
              </p14:cNvPr>
              <p14:cNvContentPartPr/>
              <p14:nvPr/>
            </p14:nvContentPartPr>
            <p14:xfrm>
              <a:off x="981432" y="4476496"/>
              <a:ext cx="1697400" cy="39240"/>
            </p14:xfrm>
          </p:contentPart>
        </mc:Choice>
        <mc:Fallback>
          <p:pic>
            <p:nvPicPr>
              <p:cNvPr id="21" name="筆跡 20">
                <a:extLst>
                  <a:ext uri="{FF2B5EF4-FFF2-40B4-BE49-F238E27FC236}">
                    <a16:creationId xmlns:a16="http://schemas.microsoft.com/office/drawing/2014/main" id="{DC7943DE-5584-CFFF-873E-3ACA1A4CED26}"/>
                  </a:ext>
                </a:extLst>
              </p:cNvPr>
              <p:cNvPicPr/>
              <p:nvPr/>
            </p:nvPicPr>
            <p:blipFill>
              <a:blip r:embed="rId26"/>
              <a:stretch>
                <a:fillRect/>
              </a:stretch>
            </p:blipFill>
            <p:spPr>
              <a:xfrm>
                <a:off x="927443" y="4368496"/>
                <a:ext cx="1805017"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筆跡 23">
                <a:extLst>
                  <a:ext uri="{FF2B5EF4-FFF2-40B4-BE49-F238E27FC236}">
                    <a16:creationId xmlns:a16="http://schemas.microsoft.com/office/drawing/2014/main" id="{8C1203FC-D6A1-D785-F02A-FE1568AA6436}"/>
                  </a:ext>
                </a:extLst>
              </p14:cNvPr>
              <p14:cNvContentPartPr/>
              <p14:nvPr/>
            </p14:nvContentPartPr>
            <p14:xfrm>
              <a:off x="779856" y="3705570"/>
              <a:ext cx="3797952" cy="106449"/>
            </p14:xfrm>
          </p:contentPart>
        </mc:Choice>
        <mc:Fallback>
          <p:pic>
            <p:nvPicPr>
              <p:cNvPr id="24" name="筆跡 23">
                <a:extLst>
                  <a:ext uri="{FF2B5EF4-FFF2-40B4-BE49-F238E27FC236}">
                    <a16:creationId xmlns:a16="http://schemas.microsoft.com/office/drawing/2014/main" id="{8C1203FC-D6A1-D785-F02A-FE1568AA6436}"/>
                  </a:ext>
                </a:extLst>
              </p:cNvPr>
              <p:cNvPicPr/>
              <p:nvPr/>
            </p:nvPicPr>
            <p:blipFill>
              <a:blip r:embed="rId28"/>
              <a:stretch>
                <a:fillRect/>
              </a:stretch>
            </p:blipFill>
            <p:spPr>
              <a:xfrm>
                <a:off x="725857" y="3597317"/>
                <a:ext cx="3905591" cy="322595"/>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筆跡 24">
                <a:extLst>
                  <a:ext uri="{FF2B5EF4-FFF2-40B4-BE49-F238E27FC236}">
                    <a16:creationId xmlns:a16="http://schemas.microsoft.com/office/drawing/2014/main" id="{3264401C-C22D-188D-EFCA-0F255E418162}"/>
                  </a:ext>
                </a:extLst>
              </p14:cNvPr>
              <p14:cNvContentPartPr/>
              <p14:nvPr/>
            </p14:nvContentPartPr>
            <p14:xfrm>
              <a:off x="957775" y="3359180"/>
              <a:ext cx="2962080" cy="25560"/>
            </p14:xfrm>
          </p:contentPart>
        </mc:Choice>
        <mc:Fallback>
          <p:pic>
            <p:nvPicPr>
              <p:cNvPr id="25" name="筆跡 24">
                <a:extLst>
                  <a:ext uri="{FF2B5EF4-FFF2-40B4-BE49-F238E27FC236}">
                    <a16:creationId xmlns:a16="http://schemas.microsoft.com/office/drawing/2014/main" id="{3264401C-C22D-188D-EFCA-0F255E418162}"/>
                  </a:ext>
                </a:extLst>
              </p:cNvPr>
              <p:cNvPicPr/>
              <p:nvPr/>
            </p:nvPicPr>
            <p:blipFill>
              <a:blip r:embed="rId30"/>
              <a:stretch>
                <a:fillRect/>
              </a:stretch>
            </p:blipFill>
            <p:spPr>
              <a:xfrm>
                <a:off x="903775" y="3249637"/>
                <a:ext cx="3069720" cy="244281"/>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8F8AFB92-73DE-0371-4DBF-6B1EE72A8CC8}"/>
                  </a:ext>
                </a:extLst>
              </p14:cNvPr>
              <p14:cNvContentPartPr/>
              <p14:nvPr/>
            </p14:nvContentPartPr>
            <p14:xfrm>
              <a:off x="7130880" y="2023320"/>
              <a:ext cx="939240" cy="1071000"/>
            </p14:xfrm>
          </p:contentPart>
        </mc:Choice>
        <mc:Fallback xmlns="">
          <p:pic>
            <p:nvPicPr>
              <p:cNvPr id="26" name="筆跡 25">
                <a:extLst>
                  <a:ext uri="{FF2B5EF4-FFF2-40B4-BE49-F238E27FC236}">
                    <a16:creationId xmlns:a16="http://schemas.microsoft.com/office/drawing/2014/main" id="{8F8AFB92-73DE-0371-4DBF-6B1EE72A8CC8}"/>
                  </a:ext>
                </a:extLst>
              </p:cNvPr>
              <p:cNvPicPr/>
              <p:nvPr/>
            </p:nvPicPr>
            <p:blipFill>
              <a:blip r:embed="rId32"/>
              <a:stretch>
                <a:fillRect/>
              </a:stretch>
            </p:blipFill>
            <p:spPr>
              <a:xfrm>
                <a:off x="7077240" y="1915320"/>
                <a:ext cx="1046880" cy="1286640"/>
              </a:xfrm>
              <a:prstGeom prst="rect">
                <a:avLst/>
              </a:prstGeom>
            </p:spPr>
          </p:pic>
        </mc:Fallback>
      </mc:AlternateContent>
    </p:spTree>
    <p:extLst>
      <p:ext uri="{BB962C8B-B14F-4D97-AF65-F5344CB8AC3E}">
        <p14:creationId xmlns:p14="http://schemas.microsoft.com/office/powerpoint/2010/main" val="3704446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BC8F650-B0A5-3FE3-0BE6-DC1379785851}"/>
              </a:ext>
            </a:extLst>
          </p:cNvPr>
          <p:cNvPicPr>
            <a:picLocks noChangeAspect="1"/>
          </p:cNvPicPr>
          <p:nvPr/>
        </p:nvPicPr>
        <p:blipFill>
          <a:blip r:embed="rId2"/>
          <a:stretch>
            <a:fillRect/>
          </a:stretch>
        </p:blipFill>
        <p:spPr>
          <a:xfrm>
            <a:off x="2866556" y="74493"/>
            <a:ext cx="2462766" cy="6783507"/>
          </a:xfrm>
          <a:prstGeom prst="rect">
            <a:avLst/>
          </a:prstGeom>
        </p:spPr>
      </p:pic>
      <p:pic>
        <p:nvPicPr>
          <p:cNvPr id="7" name="圖片 6">
            <a:extLst>
              <a:ext uri="{FF2B5EF4-FFF2-40B4-BE49-F238E27FC236}">
                <a16:creationId xmlns:a16="http://schemas.microsoft.com/office/drawing/2014/main" id="{1C282E84-6533-A7D3-3B67-FF44956AFB79}"/>
              </a:ext>
            </a:extLst>
          </p:cNvPr>
          <p:cNvPicPr>
            <a:picLocks noChangeAspect="1"/>
          </p:cNvPicPr>
          <p:nvPr/>
        </p:nvPicPr>
        <p:blipFill>
          <a:blip r:embed="rId3"/>
          <a:stretch>
            <a:fillRect/>
          </a:stretch>
        </p:blipFill>
        <p:spPr>
          <a:xfrm>
            <a:off x="6096000" y="74493"/>
            <a:ext cx="1843762" cy="6783507"/>
          </a:xfrm>
          <a:prstGeom prst="rect">
            <a:avLst/>
          </a:prstGeom>
        </p:spPr>
      </p:pic>
      <p:pic>
        <p:nvPicPr>
          <p:cNvPr id="9" name="圖片 8">
            <a:extLst>
              <a:ext uri="{FF2B5EF4-FFF2-40B4-BE49-F238E27FC236}">
                <a16:creationId xmlns:a16="http://schemas.microsoft.com/office/drawing/2014/main" id="{15E7F25A-EC35-EA0E-9044-81EA970BEFCE}"/>
              </a:ext>
            </a:extLst>
          </p:cNvPr>
          <p:cNvPicPr>
            <a:picLocks noChangeAspect="1"/>
          </p:cNvPicPr>
          <p:nvPr/>
        </p:nvPicPr>
        <p:blipFill>
          <a:blip r:embed="rId4"/>
          <a:stretch>
            <a:fillRect/>
          </a:stretch>
        </p:blipFill>
        <p:spPr>
          <a:xfrm>
            <a:off x="8925348" y="74493"/>
            <a:ext cx="2292000" cy="6783507"/>
          </a:xfrm>
          <a:prstGeom prst="rect">
            <a:avLst/>
          </a:prstGeom>
        </p:spPr>
      </p:pic>
    </p:spTree>
    <p:extLst>
      <p:ext uri="{BB962C8B-B14F-4D97-AF65-F5344CB8AC3E}">
        <p14:creationId xmlns:p14="http://schemas.microsoft.com/office/powerpoint/2010/main" val="185613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F69E456-A3E4-115C-1FFC-296312F6CD90}"/>
              </a:ext>
            </a:extLst>
          </p:cNvPr>
          <p:cNvPicPr>
            <a:picLocks noChangeAspect="1"/>
          </p:cNvPicPr>
          <p:nvPr/>
        </p:nvPicPr>
        <p:blipFill>
          <a:blip r:embed="rId2"/>
          <a:stretch>
            <a:fillRect/>
          </a:stretch>
        </p:blipFill>
        <p:spPr>
          <a:xfrm>
            <a:off x="6339598" y="352698"/>
            <a:ext cx="2107804" cy="5238205"/>
          </a:xfrm>
          <a:prstGeom prst="rect">
            <a:avLst/>
          </a:prstGeom>
        </p:spPr>
      </p:pic>
      <p:pic>
        <p:nvPicPr>
          <p:cNvPr id="5" name="圖片 4">
            <a:extLst>
              <a:ext uri="{FF2B5EF4-FFF2-40B4-BE49-F238E27FC236}">
                <a16:creationId xmlns:a16="http://schemas.microsoft.com/office/drawing/2014/main" id="{67724B8B-3893-573D-497D-6B79E41D7C3E}"/>
              </a:ext>
            </a:extLst>
          </p:cNvPr>
          <p:cNvPicPr>
            <a:picLocks noChangeAspect="1"/>
          </p:cNvPicPr>
          <p:nvPr/>
        </p:nvPicPr>
        <p:blipFill>
          <a:blip r:embed="rId3"/>
          <a:stretch>
            <a:fillRect/>
          </a:stretch>
        </p:blipFill>
        <p:spPr>
          <a:xfrm>
            <a:off x="9444445" y="2057400"/>
            <a:ext cx="1831891" cy="2002295"/>
          </a:xfrm>
          <a:prstGeom prst="rect">
            <a:avLst/>
          </a:prstGeom>
        </p:spPr>
      </p:pic>
      <p:pic>
        <p:nvPicPr>
          <p:cNvPr id="6" name="圖片 5">
            <a:extLst>
              <a:ext uri="{FF2B5EF4-FFF2-40B4-BE49-F238E27FC236}">
                <a16:creationId xmlns:a16="http://schemas.microsoft.com/office/drawing/2014/main" id="{B912FE2D-8D9F-0709-F828-91EAF7816523}"/>
              </a:ext>
            </a:extLst>
          </p:cNvPr>
          <p:cNvPicPr>
            <a:picLocks noChangeAspect="1"/>
          </p:cNvPicPr>
          <p:nvPr/>
        </p:nvPicPr>
        <p:blipFill>
          <a:blip r:embed="rId4"/>
          <a:stretch>
            <a:fillRect/>
          </a:stretch>
        </p:blipFill>
        <p:spPr>
          <a:xfrm>
            <a:off x="3496642" y="27970"/>
            <a:ext cx="2107804" cy="6802060"/>
          </a:xfrm>
          <a:prstGeom prst="rect">
            <a:avLst/>
          </a:prstGeom>
        </p:spPr>
      </p:pic>
    </p:spTree>
    <p:extLst>
      <p:ext uri="{BB962C8B-B14F-4D97-AF65-F5344CB8AC3E}">
        <p14:creationId xmlns:p14="http://schemas.microsoft.com/office/powerpoint/2010/main" val="137529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5D682F-8F0C-C065-0590-2DF389FF4925}"/>
              </a:ext>
            </a:extLst>
          </p:cNvPr>
          <p:cNvSpPr>
            <a:spLocks noGrp="1"/>
          </p:cNvSpPr>
          <p:nvPr>
            <p:ph type="title"/>
          </p:nvPr>
        </p:nvSpPr>
        <p:spPr>
          <a:xfrm>
            <a:off x="1251678" y="382385"/>
            <a:ext cx="3734850" cy="1056271"/>
          </a:xfrm>
        </p:spPr>
        <p:txBody>
          <a:bodyPr/>
          <a:lstStyle/>
          <a:p>
            <a:r>
              <a:rPr kumimoji="1" lang="zh-TW" altLang="en-US" dirty="0"/>
              <a:t>參考資料：</a:t>
            </a:r>
          </a:p>
        </p:txBody>
      </p:sp>
      <p:sp>
        <p:nvSpPr>
          <p:cNvPr id="4" name="文字方塊 3">
            <a:extLst>
              <a:ext uri="{FF2B5EF4-FFF2-40B4-BE49-F238E27FC236}">
                <a16:creationId xmlns:a16="http://schemas.microsoft.com/office/drawing/2014/main" id="{01C89F22-34D9-EEBC-DD86-03E11C7F5323}"/>
              </a:ext>
            </a:extLst>
          </p:cNvPr>
          <p:cNvSpPr txBox="1"/>
          <p:nvPr/>
        </p:nvSpPr>
        <p:spPr>
          <a:xfrm>
            <a:off x="1804416" y="1621536"/>
            <a:ext cx="7254240" cy="4524315"/>
          </a:xfrm>
          <a:prstGeom prst="rect">
            <a:avLst/>
          </a:prstGeom>
          <a:noFill/>
        </p:spPr>
        <p:txBody>
          <a:bodyPr wrap="square" rtlCol="0">
            <a:spAutoFit/>
          </a:bodyPr>
          <a:lstStyle/>
          <a:p>
            <a:r>
              <a:rPr kumimoji="1" lang="zh-TW" altLang="en-US" dirty="0"/>
              <a:t>網址：</a:t>
            </a:r>
            <a:endParaRPr kumimoji="1" lang="en-US" altLang="zh-TW" dirty="0"/>
          </a:p>
          <a:p>
            <a:r>
              <a:rPr kumimoji="1" lang="zh-TW" altLang="en-US" dirty="0"/>
              <a:t>➤ </a:t>
            </a:r>
            <a:r>
              <a:rPr kumimoji="1" lang="en" altLang="zh-TW" dirty="0">
                <a:hlinkClick r:id="rId2"/>
              </a:rPr>
              <a:t>https://www.edh.tw/article/16154</a:t>
            </a:r>
            <a:endParaRPr kumimoji="1" lang="en" altLang="zh-TW" dirty="0"/>
          </a:p>
          <a:p>
            <a:r>
              <a:rPr kumimoji="1" lang="zh-TW" altLang="en-US" dirty="0"/>
              <a:t>➤</a:t>
            </a:r>
            <a:r>
              <a:rPr kumimoji="1" lang="en" altLang="zh-TW" dirty="0"/>
              <a:t> </a:t>
            </a:r>
            <a:r>
              <a:rPr kumimoji="1" lang="en" altLang="zh-TW" dirty="0">
                <a:hlinkClick r:id="rId3"/>
              </a:rPr>
              <a:t>https://www.commonhealth.com.tw/article/83965</a:t>
            </a:r>
            <a:endParaRPr kumimoji="1" lang="en" altLang="zh-TW" dirty="0"/>
          </a:p>
          <a:p>
            <a:r>
              <a:rPr kumimoji="1" lang="zh-TW" altLang="en-US" dirty="0"/>
              <a:t>➤</a:t>
            </a:r>
            <a:r>
              <a:rPr kumimoji="1" lang="en" altLang="zh-TW" dirty="0"/>
              <a:t> </a:t>
            </a:r>
            <a:r>
              <a:rPr kumimoji="1" lang="en" altLang="zh-TW" dirty="0">
                <a:hlinkClick r:id="rId4"/>
              </a:rPr>
              <a:t>https://helloyishi.com.tw/diabetes/what-is-diabetes/</a:t>
            </a:r>
            <a:endParaRPr kumimoji="1" lang="en" altLang="zh-TW" dirty="0"/>
          </a:p>
          <a:p>
            <a:r>
              <a:rPr kumimoji="1" lang="zh-TW" altLang="en-US" dirty="0"/>
              <a:t>➤</a:t>
            </a:r>
            <a:r>
              <a:rPr kumimoji="1" lang="en" altLang="zh-TW" dirty="0"/>
              <a:t> </a:t>
            </a:r>
            <a:r>
              <a:rPr kumimoji="1" lang="en" altLang="zh-TW" dirty="0">
                <a:hlinkClick r:id="rId5"/>
              </a:rPr>
              <a:t>https://michalsnik.github.io/aos/</a:t>
            </a:r>
            <a:endParaRPr kumimoji="1" lang="en" altLang="zh-TW" dirty="0"/>
          </a:p>
          <a:p>
            <a:r>
              <a:rPr kumimoji="1" lang="zh-TW" altLang="en-US" dirty="0"/>
              <a:t>➤</a:t>
            </a:r>
            <a:r>
              <a:rPr kumimoji="1" lang="en" altLang="zh-TW" dirty="0"/>
              <a:t> https://</a:t>
            </a:r>
            <a:r>
              <a:rPr kumimoji="1" lang="en" altLang="zh-TW" dirty="0" err="1"/>
              <a:t>colorhunt.co</a:t>
            </a:r>
            <a:r>
              <a:rPr kumimoji="1" lang="en" altLang="zh-TW" dirty="0"/>
              <a:t>/</a:t>
            </a:r>
          </a:p>
          <a:p>
            <a:r>
              <a:rPr kumimoji="1" lang="zh-TW" altLang="en-US" dirty="0"/>
              <a:t>➤</a:t>
            </a:r>
            <a:r>
              <a:rPr kumimoji="1" lang="en" altLang="zh-TW" dirty="0"/>
              <a:t> https://w3c.hexschool.com/blog/5667df85/</a:t>
            </a:r>
            <a:endParaRPr kumimoji="1" lang="en-US" altLang="zh-TW" dirty="0"/>
          </a:p>
          <a:p>
            <a:endParaRPr kumimoji="1" lang="en" altLang="zh-TW" dirty="0"/>
          </a:p>
          <a:p>
            <a:r>
              <a:rPr kumimoji="1" lang="zh-TW" altLang="en-US" dirty="0"/>
              <a:t>衛生福利部統計處：</a:t>
            </a:r>
            <a:endParaRPr kumimoji="1" lang="en-US" altLang="zh-TW" dirty="0"/>
          </a:p>
          <a:p>
            <a:r>
              <a:rPr kumimoji="1" lang="zh-TW" altLang="en-US" dirty="0"/>
              <a:t>➤</a:t>
            </a:r>
            <a:r>
              <a:rPr kumimoji="1" lang="en" altLang="zh-TW" dirty="0"/>
              <a:t> </a:t>
            </a:r>
            <a:r>
              <a:rPr kumimoji="1" lang="en" altLang="zh-TW" dirty="0">
                <a:hlinkClick r:id="rId6"/>
              </a:rPr>
              <a:t>https://www.mohw.gov.tw/mp-1.html</a:t>
            </a:r>
            <a:endParaRPr kumimoji="1" lang="en" altLang="zh-TW" dirty="0"/>
          </a:p>
          <a:p>
            <a:endParaRPr kumimoji="1" lang="en-US" altLang="zh-TW" dirty="0"/>
          </a:p>
          <a:p>
            <a:r>
              <a:rPr kumimoji="1" lang="zh-TW" altLang="en-US" dirty="0"/>
              <a:t>國民健康署網站：</a:t>
            </a:r>
            <a:endParaRPr kumimoji="1" lang="en-US" altLang="zh-TW" dirty="0"/>
          </a:p>
          <a:p>
            <a:r>
              <a:rPr kumimoji="1" lang="zh-TW" altLang="en-US" dirty="0"/>
              <a:t>➤</a:t>
            </a:r>
            <a:r>
              <a:rPr kumimoji="1" lang="en" altLang="zh-TW" dirty="0"/>
              <a:t> </a:t>
            </a:r>
            <a:r>
              <a:rPr kumimoji="1" lang="en" altLang="zh-TW" dirty="0">
                <a:hlinkClick r:id="rId7"/>
              </a:rPr>
              <a:t>https://www.hpa.gov.tw/Home/Index.aspx</a:t>
            </a:r>
            <a:endParaRPr kumimoji="1" lang="en" altLang="zh-TW" dirty="0"/>
          </a:p>
          <a:p>
            <a:endParaRPr kumimoji="1" lang="en-US" altLang="zh-TW" dirty="0"/>
          </a:p>
          <a:p>
            <a:r>
              <a:rPr kumimoji="1" lang="en-US" altLang="zh-TW" dirty="0" err="1"/>
              <a:t>ChatGPT</a:t>
            </a:r>
            <a:endParaRPr kumimoji="1" lang="en-US" altLang="zh-TW" dirty="0"/>
          </a:p>
          <a:p>
            <a:endParaRPr kumimoji="1" lang="zh-TW" altLang="en-US" dirty="0"/>
          </a:p>
        </p:txBody>
      </p:sp>
    </p:spTree>
    <p:extLst>
      <p:ext uri="{BB962C8B-B14F-4D97-AF65-F5344CB8AC3E}">
        <p14:creationId xmlns:p14="http://schemas.microsoft.com/office/powerpoint/2010/main" val="290402108"/>
      </p:ext>
    </p:extLst>
  </p:cSld>
  <p:clrMapOvr>
    <a:masterClrMapping/>
  </p:clrMapOvr>
</p:sld>
</file>

<file path=ppt/theme/theme1.xml><?xml version="1.0" encoding="utf-8"?>
<a:theme xmlns:a="http://schemas.openxmlformats.org/drawingml/2006/main" name="徽章">
  <a:themeElements>
    <a:clrScheme name="徽章">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{D28B704E-08B8-BF41-ABD1-D959808A5EE4}tf10001071</Template>
  <TotalTime>315</TotalTime>
  <Words>235</Words>
  <Application>Microsoft Macintosh PowerPoint</Application>
  <PresentationFormat>寬螢幕</PresentationFormat>
  <Paragraphs>37</Paragraphs>
  <Slides>7</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vt:i4>
      </vt:variant>
    </vt:vector>
  </HeadingPairs>
  <TitlesOfParts>
    <vt:vector size="12" baseType="lpstr">
      <vt:lpstr>微軟正黑體</vt:lpstr>
      <vt:lpstr>Arial</vt:lpstr>
      <vt:lpstr>Gill Sans MT</vt:lpstr>
      <vt:lpstr>Impact</vt:lpstr>
      <vt:lpstr>徽章</vt:lpstr>
      <vt:lpstr>Mfee49個人專題報告</vt:lpstr>
      <vt:lpstr>動機</vt:lpstr>
      <vt:lpstr>PowerPoint 簡報</vt:lpstr>
      <vt:lpstr>PowerPoint 簡報</vt:lpstr>
      <vt:lpstr>PowerPoint 簡報</vt:lpstr>
      <vt:lpstr>PowerPoint 簡報</vt:lpstr>
      <vt:lpstr>參考資料：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Mfee49個人專題報告</dc:title>
  <dc:creator>王巧達</dc:creator>
  <cp:lastModifiedBy>王巧達</cp:lastModifiedBy>
  <cp:revision>9</cp:revision>
  <dcterms:created xsi:type="dcterms:W3CDTF">2023-12-05T06:26:19Z</dcterms:created>
  <dcterms:modified xsi:type="dcterms:W3CDTF">2024-01-02T13:36:56Z</dcterms:modified>
</cp:coreProperties>
</file>